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4" r:id="rId8"/>
    <p:sldId id="266" r:id="rId9"/>
    <p:sldId id="268" r:id="rId10"/>
    <p:sldId id="265" r:id="rId11"/>
    <p:sldId id="267" r:id="rId12"/>
    <p:sldId id="257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C5DEDDF-45D0-47AE-8B41-A1463BB90D0D}">
          <p14:sldIdLst>
            <p14:sldId id="256"/>
          </p14:sldIdLst>
        </p14:section>
        <p14:section name="Standaardsectie" id="{55FEB693-BD7E-4BDD-9CE1-F2B588E23C7E}">
          <p14:sldIdLst>
            <p14:sldId id="258"/>
            <p14:sldId id="259"/>
            <p14:sldId id="264"/>
            <p14:sldId id="266"/>
            <p14:sldId id="268"/>
            <p14:sldId id="265"/>
            <p14:sldId id="267"/>
            <p14:sldId id="25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3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7-10-2021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Conclusie van deze sheet: deze ondernemingen (groot en klein) zijn gestart door mensen die op een bepaalt moment de overtuiging hadden om iets te verbeteren/ veranderen … iets anders te ‘wensen’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564BC-63A3-4914-8A80-BA5CA495BBC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2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Gezondheid belangrijk? Wie rookt er? Wie drinkt er? Wie sport er? Vakantie?</a:t>
            </a:r>
          </a:p>
          <a:p>
            <a:r>
              <a:rPr lang="nl-NL" dirty="0"/>
              <a:t>Milieu belangrijk? Wie eet er vlees? Wie </a:t>
            </a:r>
            <a:r>
              <a:rPr lang="nl-NL" dirty="0" err="1"/>
              <a:t>heefft</a:t>
            </a:r>
            <a:r>
              <a:rPr lang="nl-NL" dirty="0"/>
              <a:t> er zonnepanelen? Klimaat discussie?</a:t>
            </a:r>
          </a:p>
          <a:p>
            <a:r>
              <a:rPr lang="nl-NL" dirty="0"/>
              <a:t>Kinderarbeid? Wie koopt er bij </a:t>
            </a:r>
            <a:r>
              <a:rPr lang="nl-NL" dirty="0" err="1"/>
              <a:t>primark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564BC-63A3-4914-8A80-BA5CA495BBC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01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5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Inventarisatie plangebied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Inventarisatie plangebied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Marktonderzoek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Ontwerp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Natuur in de stad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9999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C9018-24BD-41B2-99F5-DAA77473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14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3265" y="654650"/>
            <a:ext cx="9144000" cy="1646595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latin typeface="+mn-lt"/>
              </a:rPr>
            </a:br>
            <a:r>
              <a:rPr lang="nl-NL" sz="3600" b="1" dirty="0">
                <a:latin typeface="+mn-lt"/>
              </a:rPr>
              <a:t>Duurzame besteding</a:t>
            </a:r>
            <a:br>
              <a:rPr lang="nl-NL" sz="8000" b="1" dirty="0">
                <a:latin typeface="+mn-lt"/>
              </a:rPr>
            </a:br>
            <a:r>
              <a:rPr lang="nl-NL" sz="4000" dirty="0">
                <a:latin typeface="+mn-lt"/>
              </a:rPr>
              <a:t>Periode 1 – Leerjaar 3 –Vrije tijd</a:t>
            </a:r>
            <a:br>
              <a:rPr lang="nl-NL" sz="4000" dirty="0">
                <a:latin typeface="+mn-lt"/>
              </a:rPr>
            </a:br>
            <a:br>
              <a:rPr lang="nl-NL" sz="4000" dirty="0">
                <a:latin typeface="+mn-lt"/>
              </a:rPr>
            </a:br>
            <a:endParaRPr lang="nl-NL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94" y="3573929"/>
            <a:ext cx="4107307" cy="25702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+mn-lt"/>
              </a:rPr>
              <a:t>Na dit uur: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Weten we wat groene vrijetijdsbedrijven zijn</a:t>
            </a:r>
            <a:endParaRPr lang="nl-NL" sz="2400" i="1" dirty="0"/>
          </a:p>
          <a:p>
            <a:r>
              <a:rPr lang="nl-NL" sz="2400" dirty="0"/>
              <a:t>Kennen wij de attitude </a:t>
            </a:r>
            <a:r>
              <a:rPr lang="nl-NL" sz="2400" dirty="0" err="1"/>
              <a:t>behavior</a:t>
            </a:r>
            <a:r>
              <a:rPr lang="nl-NL" sz="2400" dirty="0"/>
              <a:t> gap</a:t>
            </a:r>
          </a:p>
          <a:p>
            <a:r>
              <a:rPr lang="nl-NL" sz="2400" dirty="0"/>
              <a:t>Weten we weer wat de duurzame barometer is</a:t>
            </a:r>
          </a:p>
          <a:p>
            <a:r>
              <a:rPr lang="nl-NL" sz="2400" dirty="0"/>
              <a:t>Kunnen wij vanuit de sociale kant van duurzaamheid concepten opzetten</a:t>
            </a:r>
            <a:endParaRPr lang="nl-NL" sz="2400" i="1" dirty="0"/>
          </a:p>
          <a:p>
            <a:pPr marL="0" indent="0">
              <a:buNone/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05955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+mn-lt"/>
              </a:rPr>
              <a:t>Succesvolle ondernemingen?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A527EA-E17C-4CCD-9630-7BC99CA5D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5" y="3608645"/>
            <a:ext cx="2507239" cy="18762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6E48CE-EC8B-4070-990E-E748A3C66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44" y="3512042"/>
            <a:ext cx="2000682" cy="20086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4F01A47-DF09-471E-8C9C-30B78D9D3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60" y="3680843"/>
            <a:ext cx="3629734" cy="19214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C0B5A19-C45F-4C0E-B288-01DA0C4CA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990" y="3572816"/>
            <a:ext cx="2205038" cy="19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E7506-8F79-4F1B-8359-8E4A9A91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Groene Vrijetijdsbedrijven?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A78F13D-EAFC-43FB-B660-FB85251E4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75" y="1484173"/>
            <a:ext cx="2686050" cy="25241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9DD557-1444-4E49-A40A-0736FEAF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54" y="3848753"/>
            <a:ext cx="3371850" cy="1933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7D1E2F-9E1E-4D87-9643-BE88EB14D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41" y="1620557"/>
            <a:ext cx="2536101" cy="18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4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5D452-18EB-4A7D-A5F4-CF0DC7B6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evenementen?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D3A54F-D634-49ED-B56E-200F48407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07" y="2643957"/>
            <a:ext cx="5467350" cy="297180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2BB2B1-709A-4496-8E94-64E8001D5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82" y="2472507"/>
            <a:ext cx="4838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82436-7393-481E-86C2-9455B116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attitude </a:t>
            </a:r>
            <a:r>
              <a:rPr lang="nl-NL" b="1" dirty="0" err="1"/>
              <a:t>behavior</a:t>
            </a:r>
            <a:r>
              <a:rPr lang="nl-NL" b="1" dirty="0"/>
              <a:t> gap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51896-B7B6-48EB-A4BE-4D799C10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je vindt </a:t>
            </a:r>
            <a:r>
              <a:rPr lang="nl-NL" dirty="0" err="1"/>
              <a:t>vs</a:t>
            </a:r>
            <a:r>
              <a:rPr lang="nl-NL" dirty="0"/>
              <a:t> wat je doet</a:t>
            </a:r>
          </a:p>
        </p:txBody>
      </p:sp>
    </p:spTree>
    <p:extLst>
      <p:ext uri="{BB962C8B-B14F-4D97-AF65-F5344CB8AC3E}">
        <p14:creationId xmlns:p14="http://schemas.microsoft.com/office/powerpoint/2010/main" val="16932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EDDED-79D8-4123-B645-231444BA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Casus: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66E11-1CF4-4568-A11E-6B9D21CB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/>
              <a:t>Jij hebt een VT-bedrijf, genaamd Doe Den Bosch</a:t>
            </a:r>
          </a:p>
          <a:p>
            <a:pPr marL="0" indent="0">
              <a:buNone/>
            </a:pPr>
            <a:r>
              <a:rPr lang="nl-NL" dirty="0"/>
              <a:t>Je organiseert groepsactiviteiten in een stad. Met name buitenactiviteiten. Beantwoord de hoofdvraag door de deelvragen te beantwoorden. En werk 1 nieuwe activiteit uit aan de hand van de barometer duurzame evenementen.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Hoofdvraag:</a:t>
            </a:r>
          </a:p>
          <a:p>
            <a:pPr marL="0" indent="0">
              <a:buNone/>
            </a:pPr>
            <a:r>
              <a:rPr lang="nl-NL" dirty="0"/>
              <a:t>Hoe kan je jouw bedrijf nog duurzamer maken zodat ook mensen in armoede vrijetijdsactiviteiten met ons kunnen ondernemen.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Deelvragen: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is de het huidige inkomensniveau van onze klanten?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kenmerkt mensen in armoede (</a:t>
            </a:r>
            <a:r>
              <a:rPr lang="nl-NL" dirty="0" err="1"/>
              <a:t>doelgroepanalyse</a:t>
            </a:r>
            <a:r>
              <a:rPr lang="nl-NL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nieuwe activiteiten, tegen welke prijs, kunnen we aanbieden voor deze deelnemers?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samenwerkingen, subsidie, </a:t>
            </a:r>
            <a:r>
              <a:rPr lang="nl-NL" dirty="0" err="1"/>
              <a:t>co-financiering</a:t>
            </a:r>
            <a:r>
              <a:rPr lang="nl-NL" dirty="0"/>
              <a:t> kunnen we aangaan?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 1 nieuwe activiteit uit a.d.h.v. barometer duurzame evenementen.</a:t>
            </a:r>
          </a:p>
          <a:p>
            <a:pPr marL="0" indent="0">
              <a:buNone/>
            </a:pPr>
            <a:r>
              <a:rPr lang="nl-NL" dirty="0"/>
              <a:t>Werk het onderdeel mobiliteit uit volgens het certificatieschema (</a:t>
            </a:r>
            <a:r>
              <a:rPr lang="nl-NL" dirty="0" err="1"/>
              <a:t>blz</a:t>
            </a:r>
            <a:r>
              <a:rPr lang="nl-NL" dirty="0"/>
              <a:t> 15 en 16)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353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Weet je nog?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4AAE12-3ABC-4526-B030-7644A97F16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52662" y="2958306"/>
            <a:ext cx="7686675" cy="2085975"/>
          </a:xfrm>
        </p:spPr>
      </p:pic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342</Words>
  <Application>Microsoft Office PowerPoint</Application>
  <PresentationFormat>Breedbeeld</PresentationFormat>
  <Paragraphs>56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PowerPoint-presentatie</vt:lpstr>
      <vt:lpstr> Duurzame besteding Periode 1 – Leerjaar 3 –Vrije tijd  </vt:lpstr>
      <vt:lpstr>Na dit uur:</vt:lpstr>
      <vt:lpstr>Succesvolle ondernemingen?</vt:lpstr>
      <vt:lpstr>Groene Vrijetijdsbedrijven?</vt:lpstr>
      <vt:lpstr>Duurzame evenementen?</vt:lpstr>
      <vt:lpstr>De attitude behavior gap</vt:lpstr>
      <vt:lpstr>Casus:</vt:lpstr>
      <vt:lpstr>Weet je nog?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5</cp:revision>
  <dcterms:created xsi:type="dcterms:W3CDTF">2021-07-07T07:37:45Z</dcterms:created>
  <dcterms:modified xsi:type="dcterms:W3CDTF">2021-10-07T11:46:36Z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